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a9f4dc1e77b83e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a9f4dc1e77b83e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a9f4dc1e77b83e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a9f4dc1e77b83e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a9f4dc1e77b83e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a9f4dc1e77b83e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a9f4dc1e77b83e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a9f4dc1e77b83e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a9f4dc1e77b83e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a9f4dc1e77b83e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525" y="29400"/>
            <a:ext cx="9039475" cy="5084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1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1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1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1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1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